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5"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6B257-514E-450D-ACEC-D491811A9B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C9B5B3D-2B13-456D-B0AB-0FFA519FEB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49771A9-D48E-4DB3-B163-F3D7A55DC0C2}"/>
              </a:ext>
            </a:extLst>
          </p:cNvPr>
          <p:cNvSpPr>
            <a:spLocks noGrp="1"/>
          </p:cNvSpPr>
          <p:nvPr>
            <p:ph type="dt" sz="half" idx="10"/>
          </p:nvPr>
        </p:nvSpPr>
        <p:spPr/>
        <p:txBody>
          <a:bodyPr/>
          <a:lstStyle/>
          <a:p>
            <a:fld id="{3660351D-E115-4D60-A9E5-9A5B8EBCC2D6}" type="datetimeFigureOut">
              <a:rPr lang="en-IN" smtClean="0"/>
              <a:t>31-08-2021</a:t>
            </a:fld>
            <a:endParaRPr lang="en-IN"/>
          </a:p>
        </p:txBody>
      </p:sp>
      <p:sp>
        <p:nvSpPr>
          <p:cNvPr id="5" name="Footer Placeholder 4">
            <a:extLst>
              <a:ext uri="{FF2B5EF4-FFF2-40B4-BE49-F238E27FC236}">
                <a16:creationId xmlns:a16="http://schemas.microsoft.com/office/drawing/2014/main" id="{B80D7C7D-6F9F-4C60-B3C3-4C8A6B19245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4B52499-085F-49BD-82ED-0EFF33060A51}"/>
              </a:ext>
            </a:extLst>
          </p:cNvPr>
          <p:cNvSpPr>
            <a:spLocks noGrp="1"/>
          </p:cNvSpPr>
          <p:nvPr>
            <p:ph type="sldNum" sz="quarter" idx="12"/>
          </p:nvPr>
        </p:nvSpPr>
        <p:spPr/>
        <p:txBody>
          <a:bodyPr/>
          <a:lstStyle/>
          <a:p>
            <a:fld id="{44182862-5080-42E3-9D51-A27BCA5603F1}" type="slidenum">
              <a:rPr lang="en-IN" smtClean="0"/>
              <a:t>‹#›</a:t>
            </a:fld>
            <a:endParaRPr lang="en-IN"/>
          </a:p>
        </p:txBody>
      </p:sp>
    </p:spTree>
    <p:extLst>
      <p:ext uri="{BB962C8B-B14F-4D97-AF65-F5344CB8AC3E}">
        <p14:creationId xmlns:p14="http://schemas.microsoft.com/office/powerpoint/2010/main" val="55530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099A3-B2AF-4575-95D7-599221044AD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117CEE4-B419-4AD3-8321-885A048DCA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E919544-407D-421A-B3BD-6765947C94EA}"/>
              </a:ext>
            </a:extLst>
          </p:cNvPr>
          <p:cNvSpPr>
            <a:spLocks noGrp="1"/>
          </p:cNvSpPr>
          <p:nvPr>
            <p:ph type="dt" sz="half" idx="10"/>
          </p:nvPr>
        </p:nvSpPr>
        <p:spPr/>
        <p:txBody>
          <a:bodyPr/>
          <a:lstStyle/>
          <a:p>
            <a:fld id="{3660351D-E115-4D60-A9E5-9A5B8EBCC2D6}" type="datetimeFigureOut">
              <a:rPr lang="en-IN" smtClean="0"/>
              <a:t>31-08-2021</a:t>
            </a:fld>
            <a:endParaRPr lang="en-IN"/>
          </a:p>
        </p:txBody>
      </p:sp>
      <p:sp>
        <p:nvSpPr>
          <p:cNvPr id="5" name="Footer Placeholder 4">
            <a:extLst>
              <a:ext uri="{FF2B5EF4-FFF2-40B4-BE49-F238E27FC236}">
                <a16:creationId xmlns:a16="http://schemas.microsoft.com/office/drawing/2014/main" id="{E97B1D87-D8CF-4575-93EB-88BBBB76FD2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D6195B9-3E32-41D9-A145-DA3BA8C3370D}"/>
              </a:ext>
            </a:extLst>
          </p:cNvPr>
          <p:cNvSpPr>
            <a:spLocks noGrp="1"/>
          </p:cNvSpPr>
          <p:nvPr>
            <p:ph type="sldNum" sz="quarter" idx="12"/>
          </p:nvPr>
        </p:nvSpPr>
        <p:spPr/>
        <p:txBody>
          <a:bodyPr/>
          <a:lstStyle/>
          <a:p>
            <a:fld id="{44182862-5080-42E3-9D51-A27BCA5603F1}" type="slidenum">
              <a:rPr lang="en-IN" smtClean="0"/>
              <a:t>‹#›</a:t>
            </a:fld>
            <a:endParaRPr lang="en-IN"/>
          </a:p>
        </p:txBody>
      </p:sp>
    </p:spTree>
    <p:extLst>
      <p:ext uri="{BB962C8B-B14F-4D97-AF65-F5344CB8AC3E}">
        <p14:creationId xmlns:p14="http://schemas.microsoft.com/office/powerpoint/2010/main" val="3060732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D40A34-FE42-4651-9580-D1C90626EB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999A00B-2477-47EB-8102-2729ECEB24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04A5FA1-6DE1-47F6-BBB1-30A66006195A}"/>
              </a:ext>
            </a:extLst>
          </p:cNvPr>
          <p:cNvSpPr>
            <a:spLocks noGrp="1"/>
          </p:cNvSpPr>
          <p:nvPr>
            <p:ph type="dt" sz="half" idx="10"/>
          </p:nvPr>
        </p:nvSpPr>
        <p:spPr/>
        <p:txBody>
          <a:bodyPr/>
          <a:lstStyle/>
          <a:p>
            <a:fld id="{3660351D-E115-4D60-A9E5-9A5B8EBCC2D6}" type="datetimeFigureOut">
              <a:rPr lang="en-IN" smtClean="0"/>
              <a:t>31-08-2021</a:t>
            </a:fld>
            <a:endParaRPr lang="en-IN"/>
          </a:p>
        </p:txBody>
      </p:sp>
      <p:sp>
        <p:nvSpPr>
          <p:cNvPr id="5" name="Footer Placeholder 4">
            <a:extLst>
              <a:ext uri="{FF2B5EF4-FFF2-40B4-BE49-F238E27FC236}">
                <a16:creationId xmlns:a16="http://schemas.microsoft.com/office/drawing/2014/main" id="{DD14780F-73EA-4D28-AF27-5038B1640E3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274A663-0E53-4A02-9EA3-C3C527AF4B76}"/>
              </a:ext>
            </a:extLst>
          </p:cNvPr>
          <p:cNvSpPr>
            <a:spLocks noGrp="1"/>
          </p:cNvSpPr>
          <p:nvPr>
            <p:ph type="sldNum" sz="quarter" idx="12"/>
          </p:nvPr>
        </p:nvSpPr>
        <p:spPr/>
        <p:txBody>
          <a:bodyPr/>
          <a:lstStyle/>
          <a:p>
            <a:fld id="{44182862-5080-42E3-9D51-A27BCA5603F1}" type="slidenum">
              <a:rPr lang="en-IN" smtClean="0"/>
              <a:t>‹#›</a:t>
            </a:fld>
            <a:endParaRPr lang="en-IN"/>
          </a:p>
        </p:txBody>
      </p:sp>
    </p:spTree>
    <p:extLst>
      <p:ext uri="{BB962C8B-B14F-4D97-AF65-F5344CB8AC3E}">
        <p14:creationId xmlns:p14="http://schemas.microsoft.com/office/powerpoint/2010/main" val="3862610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A149B-CA3F-479A-A21B-68A86E203C5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548730E-35DA-422E-A379-184D07E7DB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0E0B735-FAB6-47DE-8D4A-EE1C31884D5B}"/>
              </a:ext>
            </a:extLst>
          </p:cNvPr>
          <p:cNvSpPr>
            <a:spLocks noGrp="1"/>
          </p:cNvSpPr>
          <p:nvPr>
            <p:ph type="dt" sz="half" idx="10"/>
          </p:nvPr>
        </p:nvSpPr>
        <p:spPr/>
        <p:txBody>
          <a:bodyPr/>
          <a:lstStyle/>
          <a:p>
            <a:fld id="{3660351D-E115-4D60-A9E5-9A5B8EBCC2D6}" type="datetimeFigureOut">
              <a:rPr lang="en-IN" smtClean="0"/>
              <a:t>31-08-2021</a:t>
            </a:fld>
            <a:endParaRPr lang="en-IN"/>
          </a:p>
        </p:txBody>
      </p:sp>
      <p:sp>
        <p:nvSpPr>
          <p:cNvPr id="5" name="Footer Placeholder 4">
            <a:extLst>
              <a:ext uri="{FF2B5EF4-FFF2-40B4-BE49-F238E27FC236}">
                <a16:creationId xmlns:a16="http://schemas.microsoft.com/office/drawing/2014/main" id="{4103C606-9A79-4ADD-9766-6742F0651E5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A41A83F-0E49-492A-9A8B-8420D4D40C17}"/>
              </a:ext>
            </a:extLst>
          </p:cNvPr>
          <p:cNvSpPr>
            <a:spLocks noGrp="1"/>
          </p:cNvSpPr>
          <p:nvPr>
            <p:ph type="sldNum" sz="quarter" idx="12"/>
          </p:nvPr>
        </p:nvSpPr>
        <p:spPr/>
        <p:txBody>
          <a:bodyPr/>
          <a:lstStyle/>
          <a:p>
            <a:fld id="{44182862-5080-42E3-9D51-A27BCA5603F1}" type="slidenum">
              <a:rPr lang="en-IN" smtClean="0"/>
              <a:t>‹#›</a:t>
            </a:fld>
            <a:endParaRPr lang="en-IN"/>
          </a:p>
        </p:txBody>
      </p:sp>
    </p:spTree>
    <p:extLst>
      <p:ext uri="{BB962C8B-B14F-4D97-AF65-F5344CB8AC3E}">
        <p14:creationId xmlns:p14="http://schemas.microsoft.com/office/powerpoint/2010/main" val="249388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D7392-EC6F-4D99-BF6F-AC4B34BEB1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D6E88C7-457C-476C-B863-ECE108EF7B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CB0FC-29FA-4FF6-A571-EBE5D582431C}"/>
              </a:ext>
            </a:extLst>
          </p:cNvPr>
          <p:cNvSpPr>
            <a:spLocks noGrp="1"/>
          </p:cNvSpPr>
          <p:nvPr>
            <p:ph type="dt" sz="half" idx="10"/>
          </p:nvPr>
        </p:nvSpPr>
        <p:spPr/>
        <p:txBody>
          <a:bodyPr/>
          <a:lstStyle/>
          <a:p>
            <a:fld id="{3660351D-E115-4D60-A9E5-9A5B8EBCC2D6}" type="datetimeFigureOut">
              <a:rPr lang="en-IN" smtClean="0"/>
              <a:t>31-08-2021</a:t>
            </a:fld>
            <a:endParaRPr lang="en-IN"/>
          </a:p>
        </p:txBody>
      </p:sp>
      <p:sp>
        <p:nvSpPr>
          <p:cNvPr id="5" name="Footer Placeholder 4">
            <a:extLst>
              <a:ext uri="{FF2B5EF4-FFF2-40B4-BE49-F238E27FC236}">
                <a16:creationId xmlns:a16="http://schemas.microsoft.com/office/drawing/2014/main" id="{C999DC3A-52F2-4C09-A0D2-E165437311A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CF53909-7ECF-4AC5-A320-5D68AB458875}"/>
              </a:ext>
            </a:extLst>
          </p:cNvPr>
          <p:cNvSpPr>
            <a:spLocks noGrp="1"/>
          </p:cNvSpPr>
          <p:nvPr>
            <p:ph type="sldNum" sz="quarter" idx="12"/>
          </p:nvPr>
        </p:nvSpPr>
        <p:spPr/>
        <p:txBody>
          <a:bodyPr/>
          <a:lstStyle/>
          <a:p>
            <a:fld id="{44182862-5080-42E3-9D51-A27BCA5603F1}" type="slidenum">
              <a:rPr lang="en-IN" smtClean="0"/>
              <a:t>‹#›</a:t>
            </a:fld>
            <a:endParaRPr lang="en-IN"/>
          </a:p>
        </p:txBody>
      </p:sp>
    </p:spTree>
    <p:extLst>
      <p:ext uri="{BB962C8B-B14F-4D97-AF65-F5344CB8AC3E}">
        <p14:creationId xmlns:p14="http://schemas.microsoft.com/office/powerpoint/2010/main" val="2631080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402FB-F3DA-471D-809E-01AB2E98249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908492A-FF5D-4F96-9155-5A6F84A3F7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F86C411-5FE6-4A9C-973D-03BC43115D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9D6361DD-04FE-4679-90BC-8E9E56D65867}"/>
              </a:ext>
            </a:extLst>
          </p:cNvPr>
          <p:cNvSpPr>
            <a:spLocks noGrp="1"/>
          </p:cNvSpPr>
          <p:nvPr>
            <p:ph type="dt" sz="half" idx="10"/>
          </p:nvPr>
        </p:nvSpPr>
        <p:spPr/>
        <p:txBody>
          <a:bodyPr/>
          <a:lstStyle/>
          <a:p>
            <a:fld id="{3660351D-E115-4D60-A9E5-9A5B8EBCC2D6}" type="datetimeFigureOut">
              <a:rPr lang="en-IN" smtClean="0"/>
              <a:t>31-08-2021</a:t>
            </a:fld>
            <a:endParaRPr lang="en-IN"/>
          </a:p>
        </p:txBody>
      </p:sp>
      <p:sp>
        <p:nvSpPr>
          <p:cNvPr id="6" name="Footer Placeholder 5">
            <a:extLst>
              <a:ext uri="{FF2B5EF4-FFF2-40B4-BE49-F238E27FC236}">
                <a16:creationId xmlns:a16="http://schemas.microsoft.com/office/drawing/2014/main" id="{B8037E16-CE83-4514-9B71-EF4D360A78E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635BE5F-8057-4DB8-89FC-73FCCF69C8BC}"/>
              </a:ext>
            </a:extLst>
          </p:cNvPr>
          <p:cNvSpPr>
            <a:spLocks noGrp="1"/>
          </p:cNvSpPr>
          <p:nvPr>
            <p:ph type="sldNum" sz="quarter" idx="12"/>
          </p:nvPr>
        </p:nvSpPr>
        <p:spPr/>
        <p:txBody>
          <a:bodyPr/>
          <a:lstStyle/>
          <a:p>
            <a:fld id="{44182862-5080-42E3-9D51-A27BCA5603F1}" type="slidenum">
              <a:rPr lang="en-IN" smtClean="0"/>
              <a:t>‹#›</a:t>
            </a:fld>
            <a:endParaRPr lang="en-IN"/>
          </a:p>
        </p:txBody>
      </p:sp>
    </p:spTree>
    <p:extLst>
      <p:ext uri="{BB962C8B-B14F-4D97-AF65-F5344CB8AC3E}">
        <p14:creationId xmlns:p14="http://schemas.microsoft.com/office/powerpoint/2010/main" val="2015431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94199-220C-45A4-9623-8997E9DACB9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E8EC677-E644-4422-BA60-4B515D5037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244E94-BB98-4626-80B6-0CD2DD0939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AFB7DC35-D113-4279-BDF6-C283C6AE51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A440B3-6194-4381-B6AD-CCC8AD343F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DC5100C7-7009-445A-8C43-58EE5380580B}"/>
              </a:ext>
            </a:extLst>
          </p:cNvPr>
          <p:cNvSpPr>
            <a:spLocks noGrp="1"/>
          </p:cNvSpPr>
          <p:nvPr>
            <p:ph type="dt" sz="half" idx="10"/>
          </p:nvPr>
        </p:nvSpPr>
        <p:spPr/>
        <p:txBody>
          <a:bodyPr/>
          <a:lstStyle/>
          <a:p>
            <a:fld id="{3660351D-E115-4D60-A9E5-9A5B8EBCC2D6}" type="datetimeFigureOut">
              <a:rPr lang="en-IN" smtClean="0"/>
              <a:t>31-08-2021</a:t>
            </a:fld>
            <a:endParaRPr lang="en-IN"/>
          </a:p>
        </p:txBody>
      </p:sp>
      <p:sp>
        <p:nvSpPr>
          <p:cNvPr id="8" name="Footer Placeholder 7">
            <a:extLst>
              <a:ext uri="{FF2B5EF4-FFF2-40B4-BE49-F238E27FC236}">
                <a16:creationId xmlns:a16="http://schemas.microsoft.com/office/drawing/2014/main" id="{8AF8A3C2-2F67-4E95-82F0-DD4F13F69DD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E23D64B-09ED-4768-96BF-C561DE7A2F23}"/>
              </a:ext>
            </a:extLst>
          </p:cNvPr>
          <p:cNvSpPr>
            <a:spLocks noGrp="1"/>
          </p:cNvSpPr>
          <p:nvPr>
            <p:ph type="sldNum" sz="quarter" idx="12"/>
          </p:nvPr>
        </p:nvSpPr>
        <p:spPr/>
        <p:txBody>
          <a:bodyPr/>
          <a:lstStyle/>
          <a:p>
            <a:fld id="{44182862-5080-42E3-9D51-A27BCA5603F1}" type="slidenum">
              <a:rPr lang="en-IN" smtClean="0"/>
              <a:t>‹#›</a:t>
            </a:fld>
            <a:endParaRPr lang="en-IN"/>
          </a:p>
        </p:txBody>
      </p:sp>
    </p:spTree>
    <p:extLst>
      <p:ext uri="{BB962C8B-B14F-4D97-AF65-F5344CB8AC3E}">
        <p14:creationId xmlns:p14="http://schemas.microsoft.com/office/powerpoint/2010/main" val="2117978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7C744-6BCE-44FF-BA52-914E2B17FB4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38FB47E-BEFD-4191-A221-204076118AB8}"/>
              </a:ext>
            </a:extLst>
          </p:cNvPr>
          <p:cNvSpPr>
            <a:spLocks noGrp="1"/>
          </p:cNvSpPr>
          <p:nvPr>
            <p:ph type="dt" sz="half" idx="10"/>
          </p:nvPr>
        </p:nvSpPr>
        <p:spPr/>
        <p:txBody>
          <a:bodyPr/>
          <a:lstStyle/>
          <a:p>
            <a:fld id="{3660351D-E115-4D60-A9E5-9A5B8EBCC2D6}" type="datetimeFigureOut">
              <a:rPr lang="en-IN" smtClean="0"/>
              <a:t>31-08-2021</a:t>
            </a:fld>
            <a:endParaRPr lang="en-IN"/>
          </a:p>
        </p:txBody>
      </p:sp>
      <p:sp>
        <p:nvSpPr>
          <p:cNvPr id="4" name="Footer Placeholder 3">
            <a:extLst>
              <a:ext uri="{FF2B5EF4-FFF2-40B4-BE49-F238E27FC236}">
                <a16:creationId xmlns:a16="http://schemas.microsoft.com/office/drawing/2014/main" id="{A2E36C41-FD17-4E70-B743-8FB09164ACD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CE25905-41F1-4551-931A-8EFCC4EBB55B}"/>
              </a:ext>
            </a:extLst>
          </p:cNvPr>
          <p:cNvSpPr>
            <a:spLocks noGrp="1"/>
          </p:cNvSpPr>
          <p:nvPr>
            <p:ph type="sldNum" sz="quarter" idx="12"/>
          </p:nvPr>
        </p:nvSpPr>
        <p:spPr/>
        <p:txBody>
          <a:bodyPr/>
          <a:lstStyle/>
          <a:p>
            <a:fld id="{44182862-5080-42E3-9D51-A27BCA5603F1}" type="slidenum">
              <a:rPr lang="en-IN" smtClean="0"/>
              <a:t>‹#›</a:t>
            </a:fld>
            <a:endParaRPr lang="en-IN"/>
          </a:p>
        </p:txBody>
      </p:sp>
    </p:spTree>
    <p:extLst>
      <p:ext uri="{BB962C8B-B14F-4D97-AF65-F5344CB8AC3E}">
        <p14:creationId xmlns:p14="http://schemas.microsoft.com/office/powerpoint/2010/main" val="3630065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F3D7C0-F08D-4C55-9C3B-0BD8B24A1F76}"/>
              </a:ext>
            </a:extLst>
          </p:cNvPr>
          <p:cNvSpPr>
            <a:spLocks noGrp="1"/>
          </p:cNvSpPr>
          <p:nvPr>
            <p:ph type="dt" sz="half" idx="10"/>
          </p:nvPr>
        </p:nvSpPr>
        <p:spPr/>
        <p:txBody>
          <a:bodyPr/>
          <a:lstStyle/>
          <a:p>
            <a:fld id="{3660351D-E115-4D60-A9E5-9A5B8EBCC2D6}" type="datetimeFigureOut">
              <a:rPr lang="en-IN" smtClean="0"/>
              <a:t>31-08-2021</a:t>
            </a:fld>
            <a:endParaRPr lang="en-IN"/>
          </a:p>
        </p:txBody>
      </p:sp>
      <p:sp>
        <p:nvSpPr>
          <p:cNvPr id="3" name="Footer Placeholder 2">
            <a:extLst>
              <a:ext uri="{FF2B5EF4-FFF2-40B4-BE49-F238E27FC236}">
                <a16:creationId xmlns:a16="http://schemas.microsoft.com/office/drawing/2014/main" id="{1DE31A94-8865-4659-BD24-C9ABCA754C2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D7884D3-587F-4342-A4F5-49C522C323A1}"/>
              </a:ext>
            </a:extLst>
          </p:cNvPr>
          <p:cNvSpPr>
            <a:spLocks noGrp="1"/>
          </p:cNvSpPr>
          <p:nvPr>
            <p:ph type="sldNum" sz="quarter" idx="12"/>
          </p:nvPr>
        </p:nvSpPr>
        <p:spPr/>
        <p:txBody>
          <a:bodyPr/>
          <a:lstStyle/>
          <a:p>
            <a:fld id="{44182862-5080-42E3-9D51-A27BCA5603F1}" type="slidenum">
              <a:rPr lang="en-IN" smtClean="0"/>
              <a:t>‹#›</a:t>
            </a:fld>
            <a:endParaRPr lang="en-IN"/>
          </a:p>
        </p:txBody>
      </p:sp>
    </p:spTree>
    <p:extLst>
      <p:ext uri="{BB962C8B-B14F-4D97-AF65-F5344CB8AC3E}">
        <p14:creationId xmlns:p14="http://schemas.microsoft.com/office/powerpoint/2010/main" val="394184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CC803-C9B8-4C28-A054-22D70686FB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0EB4864-AF39-4298-9E87-9D2C514F42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01629C1F-F9E9-46A5-8044-97E8ECE6C7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FA54F2-43AC-4F44-9B0D-5232EC0358F2}"/>
              </a:ext>
            </a:extLst>
          </p:cNvPr>
          <p:cNvSpPr>
            <a:spLocks noGrp="1"/>
          </p:cNvSpPr>
          <p:nvPr>
            <p:ph type="dt" sz="half" idx="10"/>
          </p:nvPr>
        </p:nvSpPr>
        <p:spPr/>
        <p:txBody>
          <a:bodyPr/>
          <a:lstStyle/>
          <a:p>
            <a:fld id="{3660351D-E115-4D60-A9E5-9A5B8EBCC2D6}" type="datetimeFigureOut">
              <a:rPr lang="en-IN" smtClean="0"/>
              <a:t>31-08-2021</a:t>
            </a:fld>
            <a:endParaRPr lang="en-IN"/>
          </a:p>
        </p:txBody>
      </p:sp>
      <p:sp>
        <p:nvSpPr>
          <p:cNvPr id="6" name="Footer Placeholder 5">
            <a:extLst>
              <a:ext uri="{FF2B5EF4-FFF2-40B4-BE49-F238E27FC236}">
                <a16:creationId xmlns:a16="http://schemas.microsoft.com/office/drawing/2014/main" id="{46D759DD-BF15-46F0-9AB7-FCEDF9C31B4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510CCDB-8BD8-4670-AFDB-B6D327C7B5CA}"/>
              </a:ext>
            </a:extLst>
          </p:cNvPr>
          <p:cNvSpPr>
            <a:spLocks noGrp="1"/>
          </p:cNvSpPr>
          <p:nvPr>
            <p:ph type="sldNum" sz="quarter" idx="12"/>
          </p:nvPr>
        </p:nvSpPr>
        <p:spPr/>
        <p:txBody>
          <a:bodyPr/>
          <a:lstStyle/>
          <a:p>
            <a:fld id="{44182862-5080-42E3-9D51-A27BCA5603F1}" type="slidenum">
              <a:rPr lang="en-IN" smtClean="0"/>
              <a:t>‹#›</a:t>
            </a:fld>
            <a:endParaRPr lang="en-IN"/>
          </a:p>
        </p:txBody>
      </p:sp>
    </p:spTree>
    <p:extLst>
      <p:ext uri="{BB962C8B-B14F-4D97-AF65-F5344CB8AC3E}">
        <p14:creationId xmlns:p14="http://schemas.microsoft.com/office/powerpoint/2010/main" val="315954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A9AA8-7EE0-4641-BE8A-0DDE32841E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45FEB93-9C09-4719-8FA5-E5F2536E8A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3DF7546-3ECA-479A-AD1D-82EB97F123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D2467D-1EDE-49E6-8528-270600E0C3C2}"/>
              </a:ext>
            </a:extLst>
          </p:cNvPr>
          <p:cNvSpPr>
            <a:spLocks noGrp="1"/>
          </p:cNvSpPr>
          <p:nvPr>
            <p:ph type="dt" sz="half" idx="10"/>
          </p:nvPr>
        </p:nvSpPr>
        <p:spPr/>
        <p:txBody>
          <a:bodyPr/>
          <a:lstStyle/>
          <a:p>
            <a:fld id="{3660351D-E115-4D60-A9E5-9A5B8EBCC2D6}" type="datetimeFigureOut">
              <a:rPr lang="en-IN" smtClean="0"/>
              <a:t>31-08-2021</a:t>
            </a:fld>
            <a:endParaRPr lang="en-IN"/>
          </a:p>
        </p:txBody>
      </p:sp>
      <p:sp>
        <p:nvSpPr>
          <p:cNvPr id="6" name="Footer Placeholder 5">
            <a:extLst>
              <a:ext uri="{FF2B5EF4-FFF2-40B4-BE49-F238E27FC236}">
                <a16:creationId xmlns:a16="http://schemas.microsoft.com/office/drawing/2014/main" id="{8921F036-FAC6-419D-86BC-9AC27373E38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A4CCBCE-9C48-4197-83C6-6A311D9A517C}"/>
              </a:ext>
            </a:extLst>
          </p:cNvPr>
          <p:cNvSpPr>
            <a:spLocks noGrp="1"/>
          </p:cNvSpPr>
          <p:nvPr>
            <p:ph type="sldNum" sz="quarter" idx="12"/>
          </p:nvPr>
        </p:nvSpPr>
        <p:spPr/>
        <p:txBody>
          <a:bodyPr/>
          <a:lstStyle/>
          <a:p>
            <a:fld id="{44182862-5080-42E3-9D51-A27BCA5603F1}" type="slidenum">
              <a:rPr lang="en-IN" smtClean="0"/>
              <a:t>‹#›</a:t>
            </a:fld>
            <a:endParaRPr lang="en-IN"/>
          </a:p>
        </p:txBody>
      </p:sp>
    </p:spTree>
    <p:extLst>
      <p:ext uri="{BB962C8B-B14F-4D97-AF65-F5344CB8AC3E}">
        <p14:creationId xmlns:p14="http://schemas.microsoft.com/office/powerpoint/2010/main" val="3383430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48391B-B41E-44BC-B0A9-D7FC9F9E37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68AA6AB-AD54-42DE-8F97-B69B267BEC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9AEBF49-8457-4D8B-9EFF-E47504D96D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60351D-E115-4D60-A9E5-9A5B8EBCC2D6}" type="datetimeFigureOut">
              <a:rPr lang="en-IN" smtClean="0"/>
              <a:t>31-08-2021</a:t>
            </a:fld>
            <a:endParaRPr lang="en-IN"/>
          </a:p>
        </p:txBody>
      </p:sp>
      <p:sp>
        <p:nvSpPr>
          <p:cNvPr id="5" name="Footer Placeholder 4">
            <a:extLst>
              <a:ext uri="{FF2B5EF4-FFF2-40B4-BE49-F238E27FC236}">
                <a16:creationId xmlns:a16="http://schemas.microsoft.com/office/drawing/2014/main" id="{6B723225-0406-49D1-B3E6-171982EDEE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5D8BDB8-8A59-4229-9E03-7BE828800D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182862-5080-42E3-9D51-A27BCA5603F1}" type="slidenum">
              <a:rPr lang="en-IN" smtClean="0"/>
              <a:t>‹#›</a:t>
            </a:fld>
            <a:endParaRPr lang="en-IN"/>
          </a:p>
        </p:txBody>
      </p:sp>
    </p:spTree>
    <p:extLst>
      <p:ext uri="{BB962C8B-B14F-4D97-AF65-F5344CB8AC3E}">
        <p14:creationId xmlns:p14="http://schemas.microsoft.com/office/powerpoint/2010/main" val="1976577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Rectangle 51">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pic>
        <p:nvPicPr>
          <p:cNvPr id="3" name="Picture 2" descr="Shape&#10;&#10;Description automatically generated with medium confidence">
            <a:extLst>
              <a:ext uri="{FF2B5EF4-FFF2-40B4-BE49-F238E27FC236}">
                <a16:creationId xmlns:a16="http://schemas.microsoft.com/office/drawing/2014/main" id="{93BE2523-853A-434C-8336-E2EC982024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0052" y="1286934"/>
            <a:ext cx="8211898" cy="4105949"/>
          </a:xfrm>
          <a:prstGeom prst="rect">
            <a:avLst/>
          </a:prstGeom>
        </p:spPr>
      </p:pic>
    </p:spTree>
    <p:extLst>
      <p:ext uri="{BB962C8B-B14F-4D97-AF65-F5344CB8AC3E}">
        <p14:creationId xmlns:p14="http://schemas.microsoft.com/office/powerpoint/2010/main" val="3728340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6" name="Rectangle 81">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Shape 83">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 y="1219200"/>
            <a:ext cx="4510838" cy="3804557"/>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chemeClr val="bg2">
              <a:alpha val="5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2A12B06B-132E-41FC-8CB7-DCBAB10F2C2A}"/>
              </a:ext>
            </a:extLst>
          </p:cNvPr>
          <p:cNvSpPr>
            <a:spLocks noGrp="1"/>
          </p:cNvSpPr>
          <p:nvPr>
            <p:ph type="title"/>
          </p:nvPr>
        </p:nvSpPr>
        <p:spPr>
          <a:xfrm>
            <a:off x="1139044" y="2090114"/>
            <a:ext cx="3382890" cy="2481886"/>
          </a:xfrm>
        </p:spPr>
        <p:txBody>
          <a:bodyPr>
            <a:normAutofit/>
          </a:bodyPr>
          <a:lstStyle/>
          <a:p>
            <a:pPr algn="ctr"/>
            <a:r>
              <a:rPr lang="en-IN">
                <a:latin typeface="Times New Roman" panose="02020603050405020304" pitchFamily="18" charset="0"/>
                <a:cs typeface="Times New Roman" panose="02020603050405020304" pitchFamily="18" charset="0"/>
              </a:rPr>
              <a:t>About:</a:t>
            </a:r>
            <a:endParaRPr lang="en-IN"/>
          </a:p>
        </p:txBody>
      </p:sp>
      <p:sp>
        <p:nvSpPr>
          <p:cNvPr id="62" name="Content Placeholder 2">
            <a:extLst>
              <a:ext uri="{FF2B5EF4-FFF2-40B4-BE49-F238E27FC236}">
                <a16:creationId xmlns:a16="http://schemas.microsoft.com/office/drawing/2014/main" id="{381F6107-567E-4DC6-BCA0-480F58C8033A}"/>
              </a:ext>
            </a:extLst>
          </p:cNvPr>
          <p:cNvSpPr>
            <a:spLocks noGrp="1"/>
          </p:cNvSpPr>
          <p:nvPr>
            <p:ph idx="1"/>
          </p:nvPr>
        </p:nvSpPr>
        <p:spPr>
          <a:xfrm>
            <a:off x="5285014" y="964850"/>
            <a:ext cx="6068786" cy="4928300"/>
          </a:xfrm>
        </p:spPr>
        <p:txBody>
          <a:bodyPr anchor="ctr">
            <a:normAutofit/>
          </a:bodyPr>
          <a:lstStyle/>
          <a:p>
            <a:pPr>
              <a:buFont typeface="Wingdings" panose="05000000000000000000" pitchFamily="2"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DigiLocker and NAD are initiatives of Ministry of Electronics and Information Technology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MeitY</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Ministry of Human Resource Development (MHRD) respectively. </a:t>
            </a:r>
          </a:p>
          <a:p>
            <a:pPr>
              <a:buFont typeface="Wingdings" panose="05000000000000000000" pitchFamily="2"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concept of National Academic Depository (NAD) is born out of an initiative by MHRD to provide a 24X7 online depository to Academic institutions to store and publish their academic awards. </a:t>
            </a:r>
          </a:p>
          <a:p>
            <a:pPr>
              <a:buFont typeface="Wingdings" panose="05000000000000000000" pitchFamily="2"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digital depository not only ensures easy access to and retrieval of an academic award but also validates and guarantees its authenticity and safe storage.</a:t>
            </a:r>
          </a:p>
          <a:p>
            <a:pPr>
              <a:buFont typeface="Wingdings" panose="05000000000000000000" pitchFamily="2"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It aspires to make the vision of Digital Academic awards for every Indian a reality.</a:t>
            </a:r>
            <a:endParaRPr lang="en-IN" sz="2000" dirty="0"/>
          </a:p>
        </p:txBody>
      </p:sp>
    </p:spTree>
    <p:extLst>
      <p:ext uri="{BB962C8B-B14F-4D97-AF65-F5344CB8AC3E}">
        <p14:creationId xmlns:p14="http://schemas.microsoft.com/office/powerpoint/2010/main" val="1564108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12B06B-132E-41FC-8CB7-DCBAB10F2C2A}"/>
              </a:ext>
            </a:extLst>
          </p:cNvPr>
          <p:cNvSpPr>
            <a:spLocks noGrp="1"/>
          </p:cNvSpPr>
          <p:nvPr>
            <p:ph type="title"/>
          </p:nvPr>
        </p:nvSpPr>
        <p:spPr>
          <a:xfrm>
            <a:off x="496824" y="504235"/>
            <a:ext cx="5130795" cy="1114497"/>
          </a:xfrm>
        </p:spPr>
        <p:txBody>
          <a:bodyPr>
            <a:normAutofit/>
          </a:bodyPr>
          <a:lstStyle/>
          <a:p>
            <a:r>
              <a:rPr lang="en-IN" sz="4000" dirty="0">
                <a:latin typeface="Times New Roman" panose="02020603050405020304" pitchFamily="18" charset="0"/>
                <a:cs typeface="Times New Roman" panose="02020603050405020304" pitchFamily="18" charset="0"/>
              </a:rPr>
              <a:t>Features:</a:t>
            </a:r>
            <a:endParaRPr lang="en-IN" sz="4000" dirty="0"/>
          </a:p>
        </p:txBody>
      </p:sp>
      <p:sp>
        <p:nvSpPr>
          <p:cNvPr id="22" name="Content Placeholder 2">
            <a:extLst>
              <a:ext uri="{FF2B5EF4-FFF2-40B4-BE49-F238E27FC236}">
                <a16:creationId xmlns:a16="http://schemas.microsoft.com/office/drawing/2014/main" id="{381F6107-567E-4DC6-BCA0-480F58C8033A}"/>
              </a:ext>
            </a:extLst>
          </p:cNvPr>
          <p:cNvSpPr>
            <a:spLocks noGrp="1"/>
          </p:cNvSpPr>
          <p:nvPr>
            <p:ph idx="1"/>
          </p:nvPr>
        </p:nvSpPr>
        <p:spPr>
          <a:xfrm>
            <a:off x="496824" y="2122967"/>
            <a:ext cx="4516722" cy="4230798"/>
          </a:xfrm>
        </p:spPr>
        <p:txBody>
          <a:bodyPr>
            <a:normAutofit/>
          </a:bodyPr>
          <a:lstStyle/>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Operates in fully online mode. </a:t>
            </a: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Allows Academic Institutions to lodge Academic Awards in digital format and maintains the integrity of the awards. </a:t>
            </a: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Allows Students to retrieve their lodged academic awards at any time. </a:t>
            </a: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Allows Employers and other persons (with consent of the concerned Student) to verify the authenticity of any Academic Award. </a:t>
            </a: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Maintains the authenticity, integrity and confidentiality.</a:t>
            </a:r>
            <a:endParaRPr lang="en-IN" sz="2000" dirty="0"/>
          </a:p>
        </p:txBody>
      </p:sp>
      <p:sp>
        <p:nvSpPr>
          <p:cNvPr id="35" name="Freeform: Shape 34">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A picture containing text, vector graphics&#10;&#10;Description automatically generated">
            <a:extLst>
              <a:ext uri="{FF2B5EF4-FFF2-40B4-BE49-F238E27FC236}">
                <a16:creationId xmlns:a16="http://schemas.microsoft.com/office/drawing/2014/main" id="{F98F0785-7619-42C1-9837-8559E4422BFA}"/>
              </a:ext>
            </a:extLst>
          </p:cNvPr>
          <p:cNvPicPr/>
          <p:nvPr/>
        </p:nvPicPr>
        <p:blipFill rotWithShape="1">
          <a:blip r:embed="rId2">
            <a:extLst>
              <a:ext uri="{28A0092B-C50C-407E-A947-70E740481C1C}">
                <a14:useLocalDpi xmlns:a14="http://schemas.microsoft.com/office/drawing/2010/main" val="0"/>
              </a:ext>
            </a:extLst>
          </a:blip>
          <a:srcRect t="3597" r="-1" b="-1"/>
          <a:stretch/>
        </p:blipFill>
        <p:spPr bwMode="auto">
          <a:xfrm>
            <a:off x="7535330" y="2520515"/>
            <a:ext cx="3217333" cy="2387242"/>
          </a:xfrm>
          <a:prstGeom prst="rect">
            <a:avLst/>
          </a:prstGeom>
          <a:noFill/>
        </p:spPr>
      </p:pic>
    </p:spTree>
    <p:extLst>
      <p:ext uri="{BB962C8B-B14F-4D97-AF65-F5344CB8AC3E}">
        <p14:creationId xmlns:p14="http://schemas.microsoft.com/office/powerpoint/2010/main" val="2157213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12B06B-132E-41FC-8CB7-DCBAB10F2C2A}"/>
              </a:ext>
            </a:extLst>
          </p:cNvPr>
          <p:cNvSpPr>
            <a:spLocks noGrp="1"/>
          </p:cNvSpPr>
          <p:nvPr>
            <p:ph type="title"/>
          </p:nvPr>
        </p:nvSpPr>
        <p:spPr>
          <a:xfrm>
            <a:off x="496825" y="504235"/>
            <a:ext cx="5599176" cy="1114496"/>
          </a:xfrm>
        </p:spPr>
        <p:txBody>
          <a:bodyPr>
            <a:normAutofit/>
          </a:bodyPr>
          <a:lstStyle/>
          <a:p>
            <a:r>
              <a:rPr lang="en-IN" sz="4000" dirty="0">
                <a:latin typeface="Times New Roman" panose="02020603050405020304" pitchFamily="18" charset="0"/>
                <a:cs typeface="Times New Roman" panose="02020603050405020304" pitchFamily="18" charset="0"/>
              </a:rPr>
              <a:t>Benefits:</a:t>
            </a:r>
            <a:endParaRPr lang="en-IN" sz="4000" dirty="0"/>
          </a:p>
        </p:txBody>
      </p:sp>
      <p:sp>
        <p:nvSpPr>
          <p:cNvPr id="3" name="Content Placeholder 2">
            <a:extLst>
              <a:ext uri="{FF2B5EF4-FFF2-40B4-BE49-F238E27FC236}">
                <a16:creationId xmlns:a16="http://schemas.microsoft.com/office/drawing/2014/main" id="{381F6107-567E-4DC6-BCA0-480F58C8033A}"/>
              </a:ext>
            </a:extLst>
          </p:cNvPr>
          <p:cNvSpPr>
            <a:spLocks noGrp="1"/>
          </p:cNvSpPr>
          <p:nvPr>
            <p:ph idx="1"/>
          </p:nvPr>
        </p:nvSpPr>
        <p:spPr>
          <a:xfrm>
            <a:off x="496824" y="2122966"/>
            <a:ext cx="4516722" cy="3883517"/>
          </a:xfrm>
        </p:spPr>
        <p:txBody>
          <a:bodyPr>
            <a:normAutofit fontScale="92500" lnSpcReduction="10000"/>
          </a:bodyPr>
          <a:lstStyle/>
          <a:p>
            <a:pPr>
              <a:buFont typeface="Wingdings" panose="05000000000000000000" pitchFamily="2" charset="2"/>
              <a:buChar char="§"/>
            </a:pPr>
            <a:r>
              <a:rPr lang="en-US" sz="1900" dirty="0">
                <a:latin typeface="Times New Roman" panose="02020603050405020304" pitchFamily="18" charset="0"/>
                <a:cs typeface="Times New Roman" panose="02020603050405020304" pitchFamily="18" charset="0"/>
              </a:rPr>
              <a:t>Globally recognized and legally valid awards under IT Act, 2000.</a:t>
            </a:r>
          </a:p>
          <a:p>
            <a:pPr>
              <a:buFont typeface="Wingdings" panose="05000000000000000000" pitchFamily="2" charset="2"/>
              <a:buChar char="§"/>
            </a:pPr>
            <a:r>
              <a:rPr lang="en-US" sz="1900" dirty="0">
                <a:latin typeface="Times New Roman" panose="02020603050405020304" pitchFamily="18" charset="0"/>
                <a:cs typeface="Times New Roman" panose="02020603050405020304" pitchFamily="18" charset="0"/>
              </a:rPr>
              <a:t>Secure Issuance of Digital Awards in students’ DigiLocker account.</a:t>
            </a:r>
          </a:p>
          <a:p>
            <a:pPr>
              <a:buFont typeface="Wingdings" panose="05000000000000000000" pitchFamily="2" charset="2"/>
              <a:buChar char="§"/>
            </a:pPr>
            <a:r>
              <a:rPr lang="en-US" sz="1900" dirty="0">
                <a:latin typeface="Times New Roman" panose="02020603050405020304" pitchFamily="18" charset="0"/>
                <a:cs typeface="Times New Roman" panose="02020603050405020304" pitchFamily="18" charset="0"/>
              </a:rPr>
              <a:t>Access to Millions of Digital awards from single source of truth.</a:t>
            </a:r>
          </a:p>
          <a:p>
            <a:pPr>
              <a:buFont typeface="Wingdings" panose="05000000000000000000" pitchFamily="2" charset="2"/>
              <a:buChar char="§"/>
            </a:pPr>
            <a:r>
              <a:rPr lang="en-US" sz="1900" dirty="0">
                <a:latin typeface="Times New Roman" panose="02020603050405020304" pitchFamily="18" charset="0"/>
                <a:cs typeface="Times New Roman" panose="02020603050405020304" pitchFamily="18" charset="0"/>
              </a:rPr>
              <a:t>Reduces and Eliminates circulation of fake certificates.</a:t>
            </a:r>
          </a:p>
          <a:p>
            <a:pPr>
              <a:buFont typeface="Wingdings" panose="05000000000000000000" pitchFamily="2" charset="2"/>
              <a:buChar char="§"/>
            </a:pPr>
            <a:r>
              <a:rPr lang="en-US" sz="1900" dirty="0">
                <a:latin typeface="Times New Roman" panose="02020603050405020304" pitchFamily="18" charset="0"/>
                <a:cs typeface="Times New Roman" panose="02020603050405020304" pitchFamily="18" charset="0"/>
              </a:rPr>
              <a:t>Consent based Online and Reliable Verification process.</a:t>
            </a:r>
          </a:p>
          <a:p>
            <a:pPr>
              <a:buFont typeface="Wingdings" panose="05000000000000000000" pitchFamily="2" charset="2"/>
              <a:buChar char="§"/>
            </a:pPr>
            <a:r>
              <a:rPr lang="en-US" sz="1900" dirty="0">
                <a:latin typeface="Times New Roman" panose="02020603050405020304" pitchFamily="18" charset="0"/>
                <a:cs typeface="Times New Roman" panose="02020603050405020304" pitchFamily="18" charset="0"/>
              </a:rPr>
              <a:t>No risk of losing or spoiling of Academic awards.</a:t>
            </a:r>
          </a:p>
          <a:p>
            <a:pPr>
              <a:buFont typeface="Wingdings" panose="05000000000000000000" pitchFamily="2" charset="2"/>
              <a:buChar char="§"/>
            </a:pPr>
            <a:r>
              <a:rPr lang="en-US" sz="1900" dirty="0">
                <a:latin typeface="Times New Roman" panose="02020603050405020304" pitchFamily="18" charset="0"/>
                <a:cs typeface="Times New Roman" panose="02020603050405020304" pitchFamily="18" charset="0"/>
              </a:rPr>
              <a:t>Easily sharable &amp;  verifiable with anybody.</a:t>
            </a:r>
          </a:p>
          <a:p>
            <a:pPr marL="0" indent="0">
              <a:buNone/>
            </a:pPr>
            <a:endParaRPr lang="en-IN" sz="1500" dirty="0"/>
          </a:p>
        </p:txBody>
      </p:sp>
      <p:sp>
        <p:nvSpPr>
          <p:cNvPr id="21" name="Freeform: Shape 11">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icture containing toy&#10;&#10;Description automatically generated">
            <a:extLst>
              <a:ext uri="{FF2B5EF4-FFF2-40B4-BE49-F238E27FC236}">
                <a16:creationId xmlns:a16="http://schemas.microsoft.com/office/drawing/2014/main" id="{357D02C2-EA10-4419-9A97-590982BFD21D}"/>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7535330" y="2266337"/>
            <a:ext cx="3217333" cy="2895599"/>
          </a:xfrm>
          <a:prstGeom prst="rect">
            <a:avLst/>
          </a:prstGeom>
          <a:noFill/>
        </p:spPr>
      </p:pic>
    </p:spTree>
    <p:extLst>
      <p:ext uri="{BB962C8B-B14F-4D97-AF65-F5344CB8AC3E}">
        <p14:creationId xmlns:p14="http://schemas.microsoft.com/office/powerpoint/2010/main" val="4084881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93245F62-CCC4-49E4-B95B-EA6C1E790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B997F32-D6E3-4D2E-A577-725393A8842A}"/>
              </a:ext>
            </a:extLst>
          </p:cNvPr>
          <p:cNvSpPr txBox="1"/>
          <p:nvPr/>
        </p:nvSpPr>
        <p:spPr>
          <a:xfrm>
            <a:off x="3617787" y="3660949"/>
            <a:ext cx="4951829" cy="1687814"/>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6600" kern="1200" dirty="0">
                <a:solidFill>
                  <a:schemeClr val="tx1"/>
                </a:solidFill>
                <a:latin typeface="+mj-lt"/>
                <a:ea typeface="+mj-ea"/>
                <a:cs typeface="+mj-cs"/>
              </a:rPr>
              <a:t>How it works?</a:t>
            </a:r>
          </a:p>
        </p:txBody>
      </p:sp>
      <p:pic>
        <p:nvPicPr>
          <p:cNvPr id="18" name="Picture 17" descr="Diagram&#10;&#10;Description automatically generated">
            <a:extLst>
              <a:ext uri="{FF2B5EF4-FFF2-40B4-BE49-F238E27FC236}">
                <a16:creationId xmlns:a16="http://schemas.microsoft.com/office/drawing/2014/main" id="{918EC8FF-E0BA-491A-8314-7E2C50314489}"/>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638882" y="591670"/>
            <a:ext cx="10909640" cy="3431690"/>
          </a:xfrm>
          <a:prstGeom prst="rect">
            <a:avLst/>
          </a:prstGeom>
          <a:noFill/>
        </p:spPr>
      </p:pic>
      <p:sp>
        <p:nvSpPr>
          <p:cNvPr id="30" name="sketch line">
            <a:extLst>
              <a:ext uri="{FF2B5EF4-FFF2-40B4-BE49-F238E27FC236}">
                <a16:creationId xmlns:a16="http://schemas.microsoft.com/office/drawing/2014/main" id="{E6C0DD6B-6AA3-448F-9B99-8386295BC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5509052"/>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5616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12B06B-132E-41FC-8CB7-DCBAB10F2C2A}"/>
              </a:ext>
            </a:extLst>
          </p:cNvPr>
          <p:cNvSpPr>
            <a:spLocks noGrp="1"/>
          </p:cNvSpPr>
          <p:nvPr>
            <p:ph type="title"/>
          </p:nvPr>
        </p:nvSpPr>
        <p:spPr>
          <a:xfrm>
            <a:off x="965199" y="851517"/>
            <a:ext cx="4048347" cy="1461778"/>
          </a:xfrm>
        </p:spPr>
        <p:txBody>
          <a:bodyPr>
            <a:normAutofit/>
          </a:bodyPr>
          <a:lstStyle/>
          <a:p>
            <a:r>
              <a:rPr lang="en-IN" sz="4000" dirty="0">
                <a:latin typeface="Times New Roman" panose="02020603050405020304" pitchFamily="18" charset="0"/>
                <a:cs typeface="Times New Roman" panose="02020603050405020304" pitchFamily="18" charset="0"/>
              </a:rPr>
              <a:t>DigiLocker:</a:t>
            </a:r>
            <a:endParaRPr lang="en-IN" sz="4000" dirty="0"/>
          </a:p>
        </p:txBody>
      </p:sp>
      <p:sp>
        <p:nvSpPr>
          <p:cNvPr id="3" name="Content Placeholder 2">
            <a:extLst>
              <a:ext uri="{FF2B5EF4-FFF2-40B4-BE49-F238E27FC236}">
                <a16:creationId xmlns:a16="http://schemas.microsoft.com/office/drawing/2014/main" id="{381F6107-567E-4DC6-BCA0-480F58C8033A}"/>
              </a:ext>
            </a:extLst>
          </p:cNvPr>
          <p:cNvSpPr>
            <a:spLocks noGrp="1"/>
          </p:cNvSpPr>
          <p:nvPr>
            <p:ph idx="1"/>
          </p:nvPr>
        </p:nvSpPr>
        <p:spPr>
          <a:xfrm>
            <a:off x="496824" y="2734904"/>
            <a:ext cx="4516723" cy="3271579"/>
          </a:xfrm>
        </p:spPr>
        <p:txBody>
          <a:bodyPr>
            <a:normAutofit/>
          </a:bodyPr>
          <a:lstStyle/>
          <a:p>
            <a:pP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DigiLocker aims at promoting Paperless Governance by issuing authentic digital documents issued by various issuers to citizens locker account. </a:t>
            </a:r>
          </a:p>
          <a:p>
            <a:pP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The issued documents in DigiLocker system are deemed to be at par with original physical documents as per Rule 9A of the Information Technology (Preservation and Retention of Information by Intermediaries providing Digital Locker facilities) Rules, 2016.</a:t>
            </a:r>
            <a:endParaRPr lang="en-IN" sz="2000" dirty="0">
              <a:latin typeface="Times New Roman" panose="02020603050405020304" pitchFamily="18" charset="0"/>
              <a:cs typeface="Times New Roman" panose="02020603050405020304" pitchFamily="18" charset="0"/>
            </a:endParaRPr>
          </a:p>
        </p:txBody>
      </p:sp>
      <p:sp>
        <p:nvSpPr>
          <p:cNvPr id="23" name="Freeform: Shape 22">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Picture 8" descr="Diagram&#10;&#10;Description automatically generated">
            <a:extLst>
              <a:ext uri="{FF2B5EF4-FFF2-40B4-BE49-F238E27FC236}">
                <a16:creationId xmlns:a16="http://schemas.microsoft.com/office/drawing/2014/main" id="{7EB94FC8-C8CC-491F-8522-3041063DDE73}"/>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7195231" y="2174826"/>
            <a:ext cx="3897532" cy="2973949"/>
          </a:xfrm>
          <a:prstGeom prst="rect">
            <a:avLst/>
          </a:prstGeom>
          <a:noFill/>
        </p:spPr>
      </p:pic>
    </p:spTree>
    <p:extLst>
      <p:ext uri="{BB962C8B-B14F-4D97-AF65-F5344CB8AC3E}">
        <p14:creationId xmlns:p14="http://schemas.microsoft.com/office/powerpoint/2010/main" val="3612599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 y="1219200"/>
            <a:ext cx="4510838" cy="3804557"/>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chemeClr val="bg2">
              <a:alpha val="5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2A12B06B-132E-41FC-8CB7-DCBAB10F2C2A}"/>
              </a:ext>
            </a:extLst>
          </p:cNvPr>
          <p:cNvSpPr>
            <a:spLocks noGrp="1"/>
          </p:cNvSpPr>
          <p:nvPr>
            <p:ph type="title"/>
          </p:nvPr>
        </p:nvSpPr>
        <p:spPr>
          <a:xfrm>
            <a:off x="1139044" y="2090114"/>
            <a:ext cx="3382890" cy="2481886"/>
          </a:xfrm>
        </p:spPr>
        <p:txBody>
          <a:bodyPr>
            <a:normAutofit/>
          </a:bodyPr>
          <a:lstStyle/>
          <a:p>
            <a:pPr algn="ctr"/>
            <a:r>
              <a:rPr lang="en-IN" dirty="0">
                <a:latin typeface="Times New Roman" panose="02020603050405020304" pitchFamily="18" charset="0"/>
                <a:cs typeface="Times New Roman" panose="02020603050405020304" pitchFamily="18" charset="0"/>
              </a:rPr>
              <a:t>Ecosystem</a:t>
            </a:r>
            <a:endParaRPr lang="en-IN" dirty="0"/>
          </a:p>
        </p:txBody>
      </p:sp>
      <p:sp>
        <p:nvSpPr>
          <p:cNvPr id="3" name="Content Placeholder 2">
            <a:extLst>
              <a:ext uri="{FF2B5EF4-FFF2-40B4-BE49-F238E27FC236}">
                <a16:creationId xmlns:a16="http://schemas.microsoft.com/office/drawing/2014/main" id="{381F6107-567E-4DC6-BCA0-480F58C8033A}"/>
              </a:ext>
            </a:extLst>
          </p:cNvPr>
          <p:cNvSpPr>
            <a:spLocks noGrp="1"/>
          </p:cNvSpPr>
          <p:nvPr>
            <p:ph idx="1"/>
          </p:nvPr>
        </p:nvSpPr>
        <p:spPr>
          <a:xfrm>
            <a:off x="5299082" y="1023425"/>
            <a:ext cx="6405238" cy="4811150"/>
          </a:xfrm>
        </p:spPr>
        <p:txBody>
          <a:bodyPr anchor="ctr">
            <a:noAutofit/>
          </a:bodyPr>
          <a:lstStyle/>
          <a:p>
            <a:pP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The DigiLocker ecosystem comprise of three stake holders i.e., Academic Institutions, Students and Verifying Partners. </a:t>
            </a:r>
          </a:p>
          <a:p>
            <a:pP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DigiLocker is available on web and mobile app for students for accessing, viewing and sharing academic awards. The Academic Institutions will issue digital Awards to DigiLocker through National Academic Depository provided by DigiLocker . </a:t>
            </a:r>
          </a:p>
          <a:p>
            <a:pP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The Institution issuing the document to DigiLocker system is the custodian of these awards and manages the awards throughout its lifecycle. </a:t>
            </a:r>
          </a:p>
          <a:p>
            <a:pP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The Verifying Partners (Employers, Banks, VISA Consulates, Academic Institutions etc.) can easily verify academic awards of the Students through the system by obtaining the consent.</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1707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419</Words>
  <Application>Microsoft Office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Wingdings</vt:lpstr>
      <vt:lpstr>Office Theme</vt:lpstr>
      <vt:lpstr>PowerPoint Presentation</vt:lpstr>
      <vt:lpstr>About:</vt:lpstr>
      <vt:lpstr>Features:</vt:lpstr>
      <vt:lpstr>Benefits:</vt:lpstr>
      <vt:lpstr>PowerPoint Presentation</vt:lpstr>
      <vt:lpstr>DigiLocker:</vt:lpstr>
      <vt:lpstr>Ecosystem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Dixit Sharma Su794</dc:creator>
  <cp:lastModifiedBy>Dixit Sharma Su794</cp:lastModifiedBy>
  <cp:revision>2</cp:revision>
  <dcterms:created xsi:type="dcterms:W3CDTF">2021-08-31T07:26:32Z</dcterms:created>
  <dcterms:modified xsi:type="dcterms:W3CDTF">2021-08-31T09:16:17Z</dcterms:modified>
</cp:coreProperties>
</file>